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9"/>
  </p:notesMasterIdLst>
  <p:sldIdLst>
    <p:sldId id="338" r:id="rId3"/>
    <p:sldId id="341" r:id="rId4"/>
    <p:sldId id="351" r:id="rId5"/>
    <p:sldId id="259" r:id="rId6"/>
    <p:sldId id="343" r:id="rId7"/>
    <p:sldId id="345" r:id="rId8"/>
    <p:sldId id="344" r:id="rId9"/>
    <p:sldId id="382" r:id="rId10"/>
    <p:sldId id="384" r:id="rId11"/>
    <p:sldId id="383" r:id="rId12"/>
    <p:sldId id="391" r:id="rId13"/>
    <p:sldId id="392" r:id="rId14"/>
    <p:sldId id="397" r:id="rId15"/>
    <p:sldId id="398" r:id="rId16"/>
    <p:sldId id="399" r:id="rId17"/>
    <p:sldId id="400" r:id="rId18"/>
    <p:sldId id="401" r:id="rId19"/>
    <p:sldId id="402" r:id="rId20"/>
    <p:sldId id="337" r:id="rId21"/>
    <p:sldId id="393" r:id="rId22"/>
    <p:sldId id="256" r:id="rId23"/>
    <p:sldId id="377" r:id="rId24"/>
    <p:sldId id="378" r:id="rId25"/>
    <p:sldId id="379" r:id="rId26"/>
    <p:sldId id="380" r:id="rId27"/>
    <p:sldId id="381" r:id="rId28"/>
    <p:sldId id="394" r:id="rId29"/>
    <p:sldId id="403" r:id="rId30"/>
    <p:sldId id="269" r:id="rId31"/>
    <p:sldId id="277" r:id="rId32"/>
    <p:sldId id="356" r:id="rId33"/>
    <p:sldId id="375" r:id="rId34"/>
    <p:sldId id="301" r:id="rId35"/>
    <p:sldId id="404" r:id="rId36"/>
    <p:sldId id="376" r:id="rId37"/>
    <p:sldId id="3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AC1"/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552FA7-667F-A048-9F46-168AFE60462B}" v="35" dt="2026-05-17T04:08:16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2"/>
    <p:restoredTop sz="94521"/>
  </p:normalViewPr>
  <p:slideViewPr>
    <p:cSldViewPr snapToGrid="0">
      <p:cViewPr varScale="1">
        <p:scale>
          <a:sx n="97" d="100"/>
          <a:sy n="97" d="100"/>
        </p:scale>
        <p:origin x="208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sldOrd delMainMaster">
      <pc:chgData name="Apaza Romero, Fany" userId="c206fe4a-b855-49cf-ba2a-dab6bc2f96a0" providerId="ADAL" clId="{1277300B-17A6-504E-8C55-C012D2DE58E0}" dt="2026-05-17T04:08:55.949" v="491" actId="1076"/>
      <pc:docMkLst>
        <pc:docMk/>
      </pc:docMkLst>
      <pc:sldChg chg="modSp mod modAnim">
        <pc:chgData name="Apaza Romero, Fany" userId="c206fe4a-b855-49cf-ba2a-dab6bc2f96a0" providerId="ADAL" clId="{1277300B-17A6-504E-8C55-C012D2DE58E0}" dt="2026-05-17T04:06:28.158" v="430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7T04:06:20.777" v="429" actId="20577"/>
          <ac:spMkLst>
            <pc:docMk/>
            <pc:sldMk cId="2352171954" sldId="259"/>
            <ac:spMk id="14" creationId="{1BB38264-F6DC-622A-5BB1-203D52B31573}"/>
          </ac:spMkLst>
        </pc:spChg>
      </pc:sldChg>
      <pc:sldChg chg="modSp mod">
        <pc:chgData name="Apaza Romero, Fany" userId="c206fe4a-b855-49cf-ba2a-dab6bc2f96a0" providerId="ADAL" clId="{1277300B-17A6-504E-8C55-C012D2DE58E0}" dt="2026-05-17T04:08:52.849" v="490" actId="1035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7T04:08:52.849" v="490" actId="1035"/>
          <ac:spMkLst>
            <pc:docMk/>
            <pc:sldMk cId="3251305457" sldId="277"/>
            <ac:spMk id="6" creationId="{07653D63-0DCE-645E-D20A-D77A2CEF764B}"/>
          </ac:spMkLst>
        </pc:spChg>
      </pc:sldChg>
      <pc:sldChg chg="ord">
        <pc:chgData name="Apaza Romero, Fany" userId="c206fe4a-b855-49cf-ba2a-dab6bc2f96a0" providerId="ADAL" clId="{1277300B-17A6-504E-8C55-C012D2DE58E0}" dt="2026-05-14T13:42:00.293" v="338" actId="20578"/>
        <pc:sldMkLst>
          <pc:docMk/>
          <pc:sldMk cId="3281711846" sldId="301"/>
        </pc:sldMkLst>
      </pc:sldChg>
      <pc:sldChg chg="modSp mod">
        <pc:chgData name="Apaza Romero, Fany" userId="c206fe4a-b855-49cf-ba2a-dab6bc2f96a0" providerId="ADAL" clId="{1277300B-17A6-504E-8C55-C012D2DE58E0}" dt="2026-05-14T13:43:02.920" v="346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4T13:43:02.920" v="346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4T13:13:52.724" v="10"/>
        <pc:sldMkLst>
          <pc:docMk/>
          <pc:sldMk cId="3603456468" sldId="335"/>
        </pc:sldMkLst>
      </pc:sldChg>
      <pc:sldChg chg="modSp mod">
        <pc:chgData name="Apaza Romero, Fany" userId="c206fe4a-b855-49cf-ba2a-dab6bc2f96a0" providerId="ADAL" clId="{1277300B-17A6-504E-8C55-C012D2DE58E0}" dt="2026-05-14T13:14:36.539" v="21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4T13:14:36.539" v="21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modSp mod">
        <pc:chgData name="Apaza Romero, Fany" userId="c206fe4a-b855-49cf-ba2a-dab6bc2f96a0" providerId="ADAL" clId="{1277300B-17A6-504E-8C55-C012D2DE58E0}" dt="2026-05-17T04:07:40.820" v="443" actId="1076"/>
        <pc:sldMkLst>
          <pc:docMk/>
          <pc:sldMk cId="1935556734" sldId="344"/>
        </pc:sldMkLst>
        <pc:spChg chg="mod">
          <ac:chgData name="Apaza Romero, Fany" userId="c206fe4a-b855-49cf-ba2a-dab6bc2f96a0" providerId="ADAL" clId="{1277300B-17A6-504E-8C55-C012D2DE58E0}" dt="2026-05-17T04:07:40.820" v="443" actId="1076"/>
          <ac:spMkLst>
            <pc:docMk/>
            <pc:sldMk cId="1935556734" sldId="344"/>
            <ac:spMk id="14" creationId="{3EBA9478-3B9C-591B-BCF8-F4DA3E60387A}"/>
          </ac:spMkLst>
        </pc:spChg>
      </pc:sldChg>
      <pc:sldChg chg="modSp mod">
        <pc:chgData name="Apaza Romero, Fany" userId="c206fe4a-b855-49cf-ba2a-dab6bc2f96a0" providerId="ADAL" clId="{1277300B-17A6-504E-8C55-C012D2DE58E0}" dt="2026-05-14T13:42:21.499" v="339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4T13:42:21.499" v="339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4:08:55.949" v="491" actId="1076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4T13:24:41.899" v="320" actId="1076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4T13:40:34.702" v="334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4T13:18:29.159" v="58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7T04:08:55.949" v="491" actId="1076"/>
          <ac:picMkLst>
            <pc:docMk/>
            <pc:sldMk cId="787134593" sldId="356"/>
            <ac:picMk id="6" creationId="{83013275-4E4B-0156-4D99-61291CE8E5C1}"/>
          </ac:picMkLst>
        </pc:picChg>
      </pc:sldChg>
      <pc:sldChg chg="modSp add del mod setBg">
        <pc:chgData name="Apaza Romero, Fany" userId="c206fe4a-b855-49cf-ba2a-dab6bc2f96a0" providerId="ADAL" clId="{1277300B-17A6-504E-8C55-C012D2DE58E0}" dt="2026-05-17T04:07:54.182" v="450" actId="1035"/>
        <pc:sldMkLst>
          <pc:docMk/>
          <pc:sldMk cId="170803360" sldId="358"/>
        </pc:sldMkLst>
        <pc:spChg chg="mod">
          <ac:chgData name="Apaza Romero, Fany" userId="c206fe4a-b855-49cf-ba2a-dab6bc2f96a0" providerId="ADAL" clId="{1277300B-17A6-504E-8C55-C012D2DE58E0}" dt="2026-05-17T04:07:54.182" v="450" actId="1035"/>
          <ac:spMkLst>
            <pc:docMk/>
            <pc:sldMk cId="170803360" sldId="358"/>
            <ac:spMk id="3" creationId="{8E0D6063-C602-F7F5-4C8F-C8C2A3DAE57C}"/>
          </ac:spMkLst>
        </pc:spChg>
      </pc:sldChg>
      <pc:sldChg chg="add del setBg modAnim">
        <pc:chgData name="Apaza Romero, Fany" userId="c206fe4a-b855-49cf-ba2a-dab6bc2f96a0" providerId="ADAL" clId="{1277300B-17A6-504E-8C55-C012D2DE58E0}" dt="2026-05-17T04:08:10.556" v="451"/>
        <pc:sldMkLst>
          <pc:docMk/>
          <pc:sldMk cId="3831075789" sldId="361"/>
        </pc:sldMkLst>
      </pc:sldChg>
      <pc:sldChg chg="modSp add del mod setBg modAnim">
        <pc:chgData name="Apaza Romero, Fany" userId="c206fe4a-b855-49cf-ba2a-dab6bc2f96a0" providerId="ADAL" clId="{1277300B-17A6-504E-8C55-C012D2DE58E0}" dt="2026-05-17T04:08:20.599" v="456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7T04:08:20.599" v="456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add del setBg">
        <pc:chgData name="Apaza Romero, Fany" userId="c206fe4a-b855-49cf-ba2a-dab6bc2f96a0" providerId="ADAL" clId="{1277300B-17A6-504E-8C55-C012D2DE58E0}" dt="2026-05-14T13:16:18.991" v="29"/>
        <pc:sldMkLst>
          <pc:docMk/>
          <pc:sldMk cId="704597082" sldId="370"/>
        </pc:sldMkLst>
      </pc:sldChg>
      <pc:sldChg chg="add del setBg">
        <pc:chgData name="Apaza Romero, Fany" userId="c206fe4a-b855-49cf-ba2a-dab6bc2f96a0" providerId="ADAL" clId="{1277300B-17A6-504E-8C55-C012D2DE58E0}" dt="2026-05-14T13:41:32.985" v="337"/>
        <pc:sldMkLst>
          <pc:docMk/>
          <pc:sldMk cId="2132044690" sldId="375"/>
        </pc:sldMkLst>
      </pc:sldChg>
      <pc:sldChg chg="add">
        <pc:chgData name="Apaza Romero, Fany" userId="c206fe4a-b855-49cf-ba2a-dab6bc2f96a0" providerId="ADAL" clId="{1277300B-17A6-504E-8C55-C012D2DE58E0}" dt="2026-05-14T13:42:45.282" v="342"/>
        <pc:sldMkLst>
          <pc:docMk/>
          <pc:sldMk cId="3784645114" sldId="376"/>
        </pc:sldMkLst>
      </pc:sldChg>
      <pc:sldChg chg="addSp modSp new mod">
        <pc:chgData name="Apaza Romero, Fany" userId="c206fe4a-b855-49cf-ba2a-dab6bc2f96a0" providerId="ADAL" clId="{1277300B-17A6-504E-8C55-C012D2DE58E0}" dt="2026-05-15T01:52:05.819" v="382"/>
        <pc:sldMkLst>
          <pc:docMk/>
          <pc:sldMk cId="2111166840" sldId="377"/>
        </pc:sldMkLst>
        <pc:spChg chg="add mod">
          <ac:chgData name="Apaza Romero, Fany" userId="c206fe4a-b855-49cf-ba2a-dab6bc2f96a0" providerId="ADAL" clId="{1277300B-17A6-504E-8C55-C012D2DE58E0}" dt="2026-05-15T01:52:05.819" v="382"/>
          <ac:spMkLst>
            <pc:docMk/>
            <pc:sldMk cId="2111166840" sldId="377"/>
            <ac:spMk id="3" creationId="{2E6A4498-111E-E0FF-A862-63D847C86940}"/>
          </ac:spMkLst>
        </pc:spChg>
        <pc:picChg chg="add mod modCrop">
          <ac:chgData name="Apaza Romero, Fany" userId="c206fe4a-b855-49cf-ba2a-dab6bc2f96a0" providerId="ADAL" clId="{1277300B-17A6-504E-8C55-C012D2DE58E0}" dt="2026-05-15T01:49:27.957" v="362" actId="732"/>
          <ac:picMkLst>
            <pc:docMk/>
            <pc:sldMk cId="2111166840" sldId="377"/>
            <ac:picMk id="2" creationId="{535B8E61-EDA5-EEF0-9A87-0125ACB16891}"/>
          </ac:picMkLst>
        </pc:picChg>
      </pc:sldChg>
      <pc:sldChg chg="addSp delSp modSp new mod">
        <pc:chgData name="Apaza Romero, Fany" userId="c206fe4a-b855-49cf-ba2a-dab6bc2f96a0" providerId="ADAL" clId="{1277300B-17A6-504E-8C55-C012D2DE58E0}" dt="2026-05-15T01:51:56.302" v="381" actId="1076"/>
        <pc:sldMkLst>
          <pc:docMk/>
          <pc:sldMk cId="774527439" sldId="378"/>
        </pc:sldMkLst>
        <pc:picChg chg="add mod modCrop">
          <ac:chgData name="Apaza Romero, Fany" userId="c206fe4a-b855-49cf-ba2a-dab6bc2f96a0" providerId="ADAL" clId="{1277300B-17A6-504E-8C55-C012D2DE58E0}" dt="2026-05-15T01:51:56.302" v="381" actId="1076"/>
          <ac:picMkLst>
            <pc:docMk/>
            <pc:sldMk cId="774527439" sldId="378"/>
            <ac:picMk id="2" creationId="{8074FE9F-6021-A0BB-D765-28E2AF45A5C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1:52:48.660" v="389" actId="1076"/>
        <pc:sldMkLst>
          <pc:docMk/>
          <pc:sldMk cId="3085362731" sldId="379"/>
        </pc:sldMkLst>
        <pc:picChg chg="add mod modCrop">
          <ac:chgData name="Apaza Romero, Fany" userId="c206fe4a-b855-49cf-ba2a-dab6bc2f96a0" providerId="ADAL" clId="{1277300B-17A6-504E-8C55-C012D2DE58E0}" dt="2026-05-15T01:52:48.660" v="389" actId="1076"/>
          <ac:picMkLst>
            <pc:docMk/>
            <pc:sldMk cId="3085362731" sldId="379"/>
            <ac:picMk id="2" creationId="{15F48B55-5AFB-12F9-854B-54FE02DD321C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1:59:15.098" v="410" actId="14100"/>
        <pc:sldMkLst>
          <pc:docMk/>
          <pc:sldMk cId="813631473" sldId="380"/>
        </pc:sldMkLst>
        <pc:picChg chg="add mod modCrop">
          <ac:chgData name="Apaza Romero, Fany" userId="c206fe4a-b855-49cf-ba2a-dab6bc2f96a0" providerId="ADAL" clId="{1277300B-17A6-504E-8C55-C012D2DE58E0}" dt="2026-05-15T01:59:15.098" v="410" actId="14100"/>
          <ac:picMkLst>
            <pc:docMk/>
            <pc:sldMk cId="813631473" sldId="380"/>
            <ac:picMk id="2" creationId="{C074CEA9-AE48-75BA-15C3-ADD47D34BF65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23:03.839" v="418" actId="14100"/>
        <pc:sldMkLst>
          <pc:docMk/>
          <pc:sldMk cId="4254122055" sldId="381"/>
        </pc:sldMkLst>
        <pc:picChg chg="add mod modCrop">
          <ac:chgData name="Apaza Romero, Fany" userId="c206fe4a-b855-49cf-ba2a-dab6bc2f96a0" providerId="ADAL" clId="{1277300B-17A6-504E-8C55-C012D2DE58E0}" dt="2026-05-15T02:23:03.839" v="418" actId="14100"/>
          <ac:picMkLst>
            <pc:docMk/>
            <pc:sldMk cId="4254122055" sldId="381"/>
            <ac:picMk id="2" creationId="{0803CE0E-EDF3-6ACF-8D51-2B58D56BEFC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59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39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A18E08-7C08-DDDF-C94D-B1D204753CD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FB867-8D90-F993-F4A1-F082EAA13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82283-6CE8-7870-9694-DCDFCAA83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When God</a:t>
            </a: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01A1235-0419-5E82-CBB5-61B22256EE2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86974E-AD62-74BF-9805-19AA8D7BC072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045FB-6D74-C222-3451-95F680614F4D}"/>
              </a:ext>
            </a:extLst>
          </p:cNvPr>
          <p:cNvSpPr txBox="1">
            <a:spLocks/>
          </p:cNvSpPr>
          <p:nvPr/>
        </p:nvSpPr>
        <p:spPr>
          <a:xfrm>
            <a:off x="622239" y="1682785"/>
            <a:ext cx="7571924" cy="4573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miracle happens.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light begins to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God’s word is so powerful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i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 can make the universe,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can remake you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can remake you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Won’t you let Him remake you too?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556573-D0EC-9A71-9BDA-170D4ADB2708}"/>
              </a:ext>
            </a:extLst>
          </p:cNvPr>
          <p:cNvSpPr txBox="1">
            <a:spLocks/>
          </p:cNvSpPr>
          <p:nvPr/>
        </p:nvSpPr>
        <p:spPr>
          <a:xfrm>
            <a:off x="-31976" y="6502277"/>
            <a:ext cx="7571925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"When God Speaks" by Braedan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Entermann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, copyright © 2018 Braedan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Entermann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. Used by permission.</a:t>
            </a:r>
          </a:p>
        </p:txBody>
      </p:sp>
    </p:spTree>
    <p:extLst>
      <p:ext uri="{BB962C8B-B14F-4D97-AF65-F5344CB8AC3E}">
        <p14:creationId xmlns:p14="http://schemas.microsoft.com/office/powerpoint/2010/main" val="319001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271974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901949" y="2159421"/>
            <a:ext cx="6047574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feeds me with His words and with food.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5B8E61-EDA5-EEF0-9A87-0125ACB168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E6A4498-111E-E0FF-A862-63D847C8694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66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74FE9F-6021-A0BB-D765-28E2AF45A5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8B3EDB2-46D7-C8D1-CEC6-22F55E2F2D7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27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F48B55-5AFB-12F9-854B-54FE02DD32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245B9-FC07-93A9-17AC-D3FC14A2C24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362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74CEA9-AE48-75BA-15C3-ADD47D34BF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206942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CC17EF-661B-8C6D-9AB6-3F503867BDA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631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3CE0E-EDF3-6ACF-8D51-2B58D56BEF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255107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5E2FEB-C9D0-0263-D267-0CD87018BEC7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22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5A8887-49F8-902D-31F4-77590A83D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AD6B8D0-DF2D-130D-A69D-E93F067B304C}"/>
              </a:ext>
            </a:extLst>
          </p:cNvPr>
          <p:cNvSpPr/>
          <p:nvPr/>
        </p:nvSpPr>
        <p:spPr>
          <a:xfrm>
            <a:off x="-2027558" y="269169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702FF5-717E-6295-C8BA-7B7FD4FB7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A2426A-351D-02DA-5269-C0717AD6B038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UNPACK THE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877B4DF-D22F-56C9-7A1E-BEF6299F5099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B9A3D58-92BB-FFE0-1919-6E6EC2840E03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2B140D00-D34B-491D-BF92-5B52E8F3C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081904-65B0-9C80-3637-DA4F6386F75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2585782" y="664124"/>
            <a:ext cx="9546745" cy="161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“And Jesus said to them, ‘I am the bread of life. He who comes to Me shall never hunger.’” </a:t>
            </a:r>
          </a:p>
          <a:p>
            <a:pPr algn="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John 6:35</a:t>
            </a:r>
            <a:endParaRPr lang="en-AU" sz="3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434415" y="6471251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"John 6:35"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393900" y="2027986"/>
            <a:ext cx="6724187" cy="4382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Jesus said to them,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am the bread of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life.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He who comes to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Shall never hunger.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John chapter 6 verse 35.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Jesus said to them,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am the bread of life.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John 6:35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6" name="3.10 John 6-35 (Master)">
            <a:hlinkClick r:id="" action="ppaction://media"/>
            <a:extLst>
              <a:ext uri="{FF2B5EF4-FFF2-40B4-BE49-F238E27FC236}">
                <a16:creationId xmlns:a16="http://schemas.microsoft.com/office/drawing/2014/main" id="{83013275-4E4B-0156-4D99-61291CE8E5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0752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59BA-B837-54B7-AEFD-B265D57E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BB3E67-E4C8-2B77-6327-0A5B3664DCB9}"/>
              </a:ext>
            </a:extLst>
          </p:cNvPr>
          <p:cNvSpPr/>
          <p:nvPr/>
        </p:nvSpPr>
        <p:spPr>
          <a:xfrm>
            <a:off x="6096000" y="1643621"/>
            <a:ext cx="4522575" cy="3570758"/>
          </a:xfrm>
          <a:prstGeom prst="roundRect">
            <a:avLst/>
          </a:prstGeom>
          <a:solidFill>
            <a:srgbClr val="145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LESSON</a:t>
            </a:r>
          </a:p>
        </p:txBody>
      </p:sp>
    </p:spTree>
    <p:extLst>
      <p:ext uri="{BB962C8B-B14F-4D97-AF65-F5344CB8AC3E}">
        <p14:creationId xmlns:p14="http://schemas.microsoft.com/office/powerpoint/2010/main" val="2132044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427516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25BF78-BA30-B56A-B98E-2000E0B8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E5072E0-EC95-A51D-5F9F-8A902EC7C40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1A61D3-F6C3-8150-1772-962E52A2FE0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CAF6F0-0E42-CBF0-35D4-073BA8D383B8}"/>
              </a:ext>
            </a:extLst>
          </p:cNvPr>
          <p:cNvSpPr txBox="1"/>
          <p:nvPr/>
        </p:nvSpPr>
        <p:spPr>
          <a:xfrm>
            <a:off x="1901949" y="2159421"/>
            <a:ext cx="6047574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feeds me with His words and with food.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645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Alive in Jesus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It’s good to see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are you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Let’s have some fun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 we learn about God’s love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follow in His 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We’re alive in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469827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"Alive in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live in Jesus">
            <a:hlinkClick r:id="" action="ppaction://media"/>
            <a:extLst>
              <a:ext uri="{FF2B5EF4-FFF2-40B4-BE49-F238E27FC236}">
                <a16:creationId xmlns:a16="http://schemas.microsoft.com/office/drawing/2014/main" id="{AC488773-7A7B-FCAD-E1DA-611981230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319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When God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613319" y="1997941"/>
            <a:ext cx="8405959" cy="33590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God spoke to the darkness,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“Let there be light,”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was done and the darkness fled away.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God spoke to an old man,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“You’ll have a son,”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was done and the sadness fled away.</a:t>
            </a: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When God Speaks">
            <a:hlinkClick r:id="" action="ppaction://media"/>
            <a:extLst>
              <a:ext uri="{FF2B5EF4-FFF2-40B4-BE49-F238E27FC236}">
                <a16:creationId xmlns:a16="http://schemas.microsoft.com/office/drawing/2014/main" id="{02FBB145-D590-5DAB-F133-DC353CD03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D980E-6B87-C3D9-182B-11A49FF9E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93D9-793E-34BF-01BC-6699E603D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When God</a:t>
            </a: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4BE63E0-6606-D558-DCAF-F71460820CC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404F86-6047-5D55-E22F-4C6DB4052FB2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46E955-3720-5DD5-B5E8-4087F5B5CFE2}"/>
              </a:ext>
            </a:extLst>
          </p:cNvPr>
          <p:cNvSpPr txBox="1">
            <a:spLocks/>
          </p:cNvSpPr>
          <p:nvPr/>
        </p:nvSpPr>
        <p:spPr>
          <a:xfrm>
            <a:off x="1423220" y="1849085"/>
            <a:ext cx="6434239" cy="4051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miracle happens.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The light begins to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God’s 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word is so powerful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it can make the universe,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can remake you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65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43396B-2DF4-1157-F057-C3E7BA423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5A99-C86E-18AC-C34E-082BC2F07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When God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88D4783-505D-8B7D-3992-A661F07D832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C0B729B-3C47-900A-64BC-5B2F7BE1F1D0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25F70-F8AE-DC3F-5783-DE0B1E557BF3}"/>
              </a:ext>
            </a:extLst>
          </p:cNvPr>
          <p:cNvSpPr txBox="1">
            <a:spLocks/>
          </p:cNvSpPr>
          <p:nvPr/>
        </p:nvSpPr>
        <p:spPr>
          <a:xfrm>
            <a:off x="613319" y="2067798"/>
            <a:ext cx="8394942" cy="4051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God spoke to a blind man,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“Receive your sight,”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was done and the darkness fled away.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God spoke to a dead man,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“Lazarus come forth,”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was done and the sadness fled away.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(Continued on next slide)</a:t>
            </a: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556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CBBBB-AC11-FA9F-C72F-6C9EEF830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0B2D9-D328-2D52-1D3E-E48027735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When God</a:t>
            </a: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F20CD-1D79-8F76-DDFF-2DB0FA7AC632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91FA51D-7EE0-BEB8-85E9-B5E779E13B8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715E74-3797-BE18-2EAD-407BA403E298}"/>
              </a:ext>
            </a:extLst>
          </p:cNvPr>
          <p:cNvSpPr txBox="1">
            <a:spLocks/>
          </p:cNvSpPr>
          <p:nvPr/>
        </p:nvSpPr>
        <p:spPr>
          <a:xfrm>
            <a:off x="1423220" y="1849085"/>
            <a:ext cx="6508667" cy="4051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miracle happens.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God speaks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light begins to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God’s word is so powerful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i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 can make the universe,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can remake you too.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41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4A5A56-03F2-E415-059A-1919E758E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F729-F4B6-AF4A-97D9-34F65001E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When God</a:t>
            </a: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 Speaks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5539D2-7D58-8823-77A0-AB59A6967A4A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11FF99-5FE7-18C9-0DD9-DA23C9ACD417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D94DC-8ACE-6568-1944-F83DE69F897E}"/>
              </a:ext>
            </a:extLst>
          </p:cNvPr>
          <p:cNvSpPr txBox="1">
            <a:spLocks/>
          </p:cNvSpPr>
          <p:nvPr/>
        </p:nvSpPr>
        <p:spPr>
          <a:xfrm>
            <a:off x="613319" y="1934145"/>
            <a:ext cx="8454426" cy="4051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For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God keeps His word.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Never will He fail.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every command and every promise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is power t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do what it says,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all who believe.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trust and obey.</a:t>
            </a: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Oh, t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rust Him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5286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1067</Words>
  <Application>Microsoft Macintosh PowerPoint</Application>
  <PresentationFormat>Widescreen</PresentationFormat>
  <Paragraphs>300</Paragraphs>
  <Slides>36</Slides>
  <Notes>4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PowerPoint Presentation</vt:lpstr>
      <vt:lpstr>Alive in Jesus</vt:lpstr>
      <vt:lpstr>When God Speaks</vt:lpstr>
      <vt:lpstr>When God Speaks</vt:lpstr>
      <vt:lpstr>When God Speaks</vt:lpstr>
      <vt:lpstr>When God Speaks</vt:lpstr>
      <vt:lpstr>When God Speaks</vt:lpstr>
      <vt:lpstr>When God Speaks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You, Jesus</vt:lpstr>
      <vt:lpstr>PowerPoint Presentation</vt:lpstr>
      <vt:lpstr>PowerPoint Presentation</vt:lpstr>
      <vt:lpstr>John 6:35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18</cp:revision>
  <dcterms:created xsi:type="dcterms:W3CDTF">2025-11-10T16:37:45Z</dcterms:created>
  <dcterms:modified xsi:type="dcterms:W3CDTF">2026-05-21T16:58:42Z</dcterms:modified>
</cp:coreProperties>
</file>